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_rels/slide1.xml.rels" ContentType="application/vnd.openxmlformats-package.relationships+xml"/>
  <Override PartName="/ppt/presProps.xml" ContentType="application/vnd.openxmlformats-officedocument.presentationml.presPro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5670550"/>
  <p:notesSz cx="7559675" cy="10691813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presProps" Target="presProps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6D15B29C-32DB-4A27-83CA-E5A03F1B640D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hu-HU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907164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C786882F-3D4F-4F9F-8C5A-25392273D578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hu-HU" sz="4400" spc="-1" strike="noStrike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7" name="PlaceHolder 6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8" name="PlaceHolder 7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C6BEDD37-0EBB-4AAE-B7F4-A8E5BE38A5F8}" type="slidenum">
              <a:t>&lt;#&gt;</a:t>
            </a:fld>
          </a:p>
        </p:txBody>
      </p:sp>
      <p:sp>
        <p:nvSpPr>
          <p:cNvPr id="9" name="PlaceHolder 8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hu-HU" sz="4400" spc="-1" strike="noStrike"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/>
          </p:nvPr>
        </p:nvSpPr>
        <p:spPr>
          <a:xfrm>
            <a:off x="3571200" y="132660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/>
          </p:nvPr>
        </p:nvSpPr>
        <p:spPr>
          <a:xfrm>
            <a:off x="6638040" y="132660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/>
          </p:nvPr>
        </p:nvSpPr>
        <p:spPr>
          <a:xfrm>
            <a:off x="504000" y="304416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/>
          </p:nvPr>
        </p:nvSpPr>
        <p:spPr>
          <a:xfrm>
            <a:off x="3571200" y="304416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/>
          </p:nvPr>
        </p:nvSpPr>
        <p:spPr>
          <a:xfrm>
            <a:off x="6638040" y="304416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9" name="PlaceHolder 8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10" name="PlaceHolder 9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53C0309E-C076-4D38-A6BD-8F07523FBDDE}" type="slidenum">
              <a:t>&lt;#&gt;</a:t>
            </a:fld>
          </a:p>
        </p:txBody>
      </p:sp>
      <p:sp>
        <p:nvSpPr>
          <p:cNvPr id="11" name="PlaceHolder 10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hu-HU" sz="4400" spc="-1" strike="noStrike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hu-HU" sz="3200" spc="-1" strike="noStrike"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B3AFCEB7-F393-491E-9900-D739318ECC77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hu-HU" sz="4400" spc="-1" strike="noStrike"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46BFE744-EDE9-48D5-9AC7-BF7CB71B8709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hu-HU" sz="4400" spc="-1" strike="noStrike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40357D06-D322-44B8-8BF4-D7C2030E31D8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hu-HU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976E65F6-D7C4-4A7D-AA07-EC4BAD2EC9F2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1640" cy="43884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hu-HU" sz="32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8D27BA6C-3026-45EE-9DBD-E40E9620D1E4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hu-HU" sz="4400" spc="-1" strike="noStrike"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4E65BE37-36E9-4054-B6A6-52B8AD93FC5B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hu-HU" sz="4400" spc="-1" strike="noStrike"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54686B88-1D01-472B-885B-B8F4AE6424B2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hu-HU" sz="4400" spc="-1" strike="noStrike"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15B3DAA5-61D0-42CD-8747-E7A8E3F0049B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r>
              <a:rPr b="0" lang="hu-HU" sz="4400" spc="-1" strike="noStrike">
                <a:latin typeface="Arial"/>
              </a:rPr>
              <a:t>Click to edit the title text format</a:t>
            </a:r>
            <a:endParaRPr b="0" lang="hu-HU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3200" spc="-1" strike="noStrike">
                <a:latin typeface="Arial"/>
              </a:rPr>
              <a:t>Click to edit the outline text format</a:t>
            </a:r>
            <a:endParaRPr b="0" lang="hu-HU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hu-HU" sz="2800" spc="-1" strike="noStrike">
                <a:latin typeface="Arial"/>
              </a:rPr>
              <a:t>Second Outline Level</a:t>
            </a:r>
            <a:endParaRPr b="0" lang="hu-HU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400" spc="-1" strike="noStrike">
                <a:latin typeface="Arial"/>
              </a:rPr>
              <a:t>Third Outline Level</a:t>
            </a:r>
            <a:endParaRPr b="0" lang="hu-HU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hu-HU" sz="2000" spc="-1" strike="noStrike">
                <a:latin typeface="Arial"/>
              </a:rPr>
              <a:t>Fourth Outline Level</a:t>
            </a:r>
            <a:endParaRPr b="0" lang="hu-HU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latin typeface="Arial"/>
              </a:rPr>
              <a:t>Fifth Outline Level</a:t>
            </a:r>
            <a:endParaRPr b="0" lang="hu-HU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latin typeface="Arial"/>
              </a:rPr>
              <a:t>Sixth Outline Level</a:t>
            </a:r>
            <a:endParaRPr b="0" lang="hu-HU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latin typeface="Arial"/>
              </a:rPr>
              <a:t>Seventh Outline Level</a:t>
            </a:r>
            <a:endParaRPr b="0" lang="hu-HU" sz="2000" spc="-1" strike="noStrike"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 idx="1"/>
          </p:nvPr>
        </p:nvSpPr>
        <p:spPr>
          <a:xfrm>
            <a:off x="504000" y="5165280"/>
            <a:ext cx="234828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>
              <a:defRPr b="0" lang="hu-HU" sz="1400" spc="-1" strike="noStrike">
                <a:latin typeface="Times New Roman"/>
              </a:defRPr>
            </a:lvl1pPr>
          </a:lstStyle>
          <a:p>
            <a:r>
              <a:rPr b="0" lang="hu-HU" sz="1400" spc="-1" strike="noStrike">
                <a:latin typeface="Times New Roman"/>
              </a:rPr>
              <a:t>&lt;date/time&gt;</a:t>
            </a:r>
            <a:endParaRPr b="0" lang="hu-HU" sz="14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 idx="2"/>
          </p:nvPr>
        </p:nvSpPr>
        <p:spPr>
          <a:xfrm>
            <a:off x="3447360" y="5165280"/>
            <a:ext cx="319500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algn="ctr">
              <a:buNone/>
              <a:defRPr b="0" lang="hu-HU" sz="1400" spc="-1" strike="noStrike">
                <a:latin typeface="Times New Roman"/>
              </a:defRPr>
            </a:lvl1pPr>
          </a:lstStyle>
          <a:p>
            <a:pPr algn="ctr">
              <a:buNone/>
            </a:pPr>
            <a:r>
              <a:rPr b="0" lang="hu-HU" sz="1400" spc="-1" strike="noStrike">
                <a:latin typeface="Times New Roman"/>
              </a:rPr>
              <a:t>&lt;footer&gt;</a:t>
            </a:r>
            <a:endParaRPr b="0" lang="hu-HU" sz="1400" spc="-1" strike="noStrike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 idx="3"/>
          </p:nvPr>
        </p:nvSpPr>
        <p:spPr>
          <a:xfrm>
            <a:off x="7227360" y="5165280"/>
            <a:ext cx="234828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algn="r">
              <a:buNone/>
              <a:defRPr b="0" lang="hu-HU" sz="1400" spc="-1" strike="noStrike">
                <a:latin typeface="Times New Roman"/>
              </a:defRPr>
            </a:lvl1pPr>
          </a:lstStyle>
          <a:p>
            <a:pPr algn="r">
              <a:buNone/>
            </a:pPr>
            <a:fld id="{414B4412-7A18-4A3D-9F88-9F052101078F}" type="slidenum">
              <a:rPr b="0" lang="hu-HU" sz="1400" spc="-1" strike="noStrike">
                <a:latin typeface="Times New Roman"/>
              </a:rPr>
              <a:t>&lt;number&gt;</a:t>
            </a:fld>
            <a:endParaRPr b="0" lang="hu-HU" sz="14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Sinuskurve 1"/>
          <p:cNvSpPr/>
          <p:nvPr/>
        </p:nvSpPr>
        <p:spPr>
          <a:xfrm>
            <a:off x="4175640" y="2148120"/>
            <a:ext cx="1404360" cy="1404360"/>
          </a:xfrm>
          <a:custGeom>
            <a:avLst/>
            <a:gdLst/>
            <a:ahLst/>
            <a:rect l="0" t="0" r="r" b="b"/>
            <a:pathLst>
              <a:path fill="none" w="3903" h="4061">
                <a:moveTo>
                  <a:pt x="0" y="2030"/>
                </a:moveTo>
                <a:cubicBezTo>
                  <a:pt x="108" y="1348"/>
                  <a:pt x="216" y="680"/>
                  <a:pt x="325" y="340"/>
                </a:cubicBezTo>
                <a:cubicBezTo>
                  <a:pt x="433" y="0"/>
                  <a:pt x="541" y="0"/>
                  <a:pt x="650" y="340"/>
                </a:cubicBezTo>
                <a:cubicBezTo>
                  <a:pt x="758" y="680"/>
                  <a:pt x="867" y="1348"/>
                  <a:pt x="975" y="2030"/>
                </a:cubicBezTo>
                <a:cubicBezTo>
                  <a:pt x="1083" y="2711"/>
                  <a:pt x="1192" y="3379"/>
                  <a:pt x="1300" y="3719"/>
                </a:cubicBezTo>
                <a:cubicBezTo>
                  <a:pt x="1409" y="4060"/>
                  <a:pt x="1517" y="4060"/>
                  <a:pt x="1625" y="3719"/>
                </a:cubicBezTo>
                <a:cubicBezTo>
                  <a:pt x="1734" y="3379"/>
                  <a:pt x="1842" y="2711"/>
                  <a:pt x="1951" y="2029"/>
                </a:cubicBezTo>
                <a:cubicBezTo>
                  <a:pt x="2059" y="1348"/>
                  <a:pt x="2167" y="680"/>
                  <a:pt x="2276" y="340"/>
                </a:cubicBezTo>
                <a:cubicBezTo>
                  <a:pt x="2384" y="0"/>
                  <a:pt x="2492" y="0"/>
                  <a:pt x="2601" y="340"/>
                </a:cubicBezTo>
                <a:cubicBezTo>
                  <a:pt x="2709" y="680"/>
                  <a:pt x="2818" y="1348"/>
                  <a:pt x="2926" y="2030"/>
                </a:cubicBezTo>
                <a:cubicBezTo>
                  <a:pt x="3034" y="2711"/>
                  <a:pt x="3143" y="3379"/>
                  <a:pt x="3251" y="3719"/>
                </a:cubicBezTo>
                <a:cubicBezTo>
                  <a:pt x="3360" y="4060"/>
                  <a:pt x="3468" y="4060"/>
                  <a:pt x="3576" y="3719"/>
                </a:cubicBezTo>
                <a:cubicBezTo>
                  <a:pt x="3685" y="3379"/>
                  <a:pt x="3793" y="2711"/>
                  <a:pt x="3902" y="2029"/>
                </a:cubicBezTo>
              </a:path>
            </a:pathLst>
          </a:custGeom>
          <a:solidFill>
            <a:srgbClr val="729fcf"/>
          </a:solidFill>
          <a:ln cap="rnd" w="10800">
            <a:solidFill>
              <a:srgbClr val="3465a4"/>
            </a:solidFill>
            <a:round/>
          </a:ln>
        </p:spPr>
        <p:style>
          <a:lnRef idx="0"/>
          <a:fillRef idx="0"/>
          <a:effectRef idx="0"/>
          <a:fontRef idx="minor"/>
        </p:style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LibreOfficeDev/7.4.0.0.alpha0$Windows_X86_64 LibreOffice_project/4686b3f623393aa8ce4d44f1d0f97e582a21c545</Application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2022-01-04T11:32:49Z</dcterms:created>
  <dc:creator/>
  <dc:description/>
  <dc:language>hu-HU</dc:language>
  <cp:lastModifiedBy/>
  <dcterms:modified xsi:type="dcterms:W3CDTF">2022-01-04T11:43:15Z</dcterms:modified>
  <cp:revision>2</cp:revision>
  <dc:subject/>
  <dc:title/>
</cp:coreProperties>
</file>