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92" d="100"/>
          <a:sy n="92" d="100"/>
        </p:scale>
        <p:origin x="49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458859200"/>
        <c:axId val="458859592"/>
      </c:barChart>
      <c:catAx>
        <c:axId val="45885920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58859592"/>
        <c:crosses val="autoZero"/>
        <c:auto val="1"/>
        <c:lblAlgn val="ctr"/>
        <c:lblOffset val="100"/>
        <c:noMultiLvlLbl val="0"/>
      </c:catAx>
      <c:valAx>
        <c:axId val="45885959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5885920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05DE-1414-4C78-B423-ED15472ECABF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631A54-039F-45C5-B6B0-7374E7F3C3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01699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05DE-1414-4C78-B423-ED15472ECABF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631A54-039F-45C5-B6B0-7374E7F3C3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12680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05DE-1414-4C78-B423-ED15472ECABF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631A54-039F-45C5-B6B0-7374E7F3C3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57423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05DE-1414-4C78-B423-ED15472ECABF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631A54-039F-45C5-B6B0-7374E7F3C3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48284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05DE-1414-4C78-B423-ED15472ECABF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631A54-039F-45C5-B6B0-7374E7F3C3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14129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05DE-1414-4C78-B423-ED15472ECABF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631A54-039F-45C5-B6B0-7374E7F3C3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4880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05DE-1414-4C78-B423-ED15472ECABF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631A54-039F-45C5-B6B0-7374E7F3C3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37350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05DE-1414-4C78-B423-ED15472ECABF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631A54-039F-45C5-B6B0-7374E7F3C3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983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05DE-1414-4C78-B423-ED15472ECABF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631A54-039F-45C5-B6B0-7374E7F3C3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91848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05DE-1414-4C78-B423-ED15472ECABF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631A54-039F-45C5-B6B0-7374E7F3C3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30940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05DE-1414-4C78-B423-ED15472ECABF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631A54-039F-45C5-B6B0-7374E7F3C3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47934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205DE-1414-4C78-B423-ED15472ECABF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631A54-039F-45C5-B6B0-7374E7F3C3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44825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graphicFrame>
        <p:nvGraphicFramePr>
          <p:cNvPr id="6" name="Chart 5"/>
          <p:cNvGraphicFramePr/>
          <p:nvPr>
            <p:extLst>
              <p:ext uri="{D42A27DB-BD31-4B8C-83A1-F6EECF244321}">
                <p14:modId xmlns:p14="http://schemas.microsoft.com/office/powerpoint/2010/main" val="2474606480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73424643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6" grpId="0">
        <p:bldAsOne/>
      </p:bldGraphic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2017-08-29T14:38:30Z</dcterms:created>
  <dcterms:modified xsi:type="dcterms:W3CDTF">2017-08-29T14:38:34Z</dcterms:modified>
</cp:coreProperties>
</file>

<file path=docProps/thumbnail.jpeg>
</file>